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6" r:id="rId9"/>
    <p:sldId id="264" r:id="rId10"/>
    <p:sldId id="265" r:id="rId11"/>
    <p:sldId id="267" r:id="rId12"/>
    <p:sldId id="268" r:id="rId13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6395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58A6B77-4CD0-4837-888F-5450ED07382F}" type="datetime1">
              <a:rPr lang="es-ES" smtClean="0"/>
              <a:t>18/04/2021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EFBF568D-E0C5-4F7A-80C1-F7598EC89943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92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Autofit/>
          </a:bodyPr>
          <a:lstStyle>
            <a:lvl1pPr algn="l" rtl="0">
              <a:defRPr sz="48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Autofit/>
          </a:bodyPr>
          <a:lstStyle>
            <a:lvl1pPr algn="l" rtl="0">
              <a:defRPr sz="22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4" name="Grupo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97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98" name="Grupo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0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11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grpSp>
        <p:nvGrpSpPr>
          <p:cNvPr id="112" name="Grupo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125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126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629BEB8-9E7D-46F8-9D38-0DF867B65F6C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C5E9C56-EA05-4307-85E4-BF6C05199383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8" name="Grupo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a libre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" name="Forma libre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grpSp>
          <p:nvGrpSpPr>
            <p:cNvPr id="11" name="Grupo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a libre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  <p:sp>
            <p:nvSpPr>
              <p:cNvPr id="21" name="Forma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es-ES" noProof="0" dirty="0"/>
              </a:p>
            </p:txBody>
          </p:sp>
        </p:grpSp>
        <p:sp>
          <p:nvSpPr>
            <p:cNvPr id="12" name="Forma libre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5E4B513-C016-45E9-9D12-97C0FE834FFB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C08D2A3-9C84-40EA-B90D-CE0CB003F11C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>
              <a:lnSpc>
                <a:spcPct val="100000"/>
              </a:lnSpc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D3FC754-5105-4120-96BF-E066A80C9168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84E01D-FE59-4730-AF0E-FE450E404B97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6A526C-96C5-4D92-AB97-D8ADC29D42FE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8706A-82CB-4CEF-A1F3-DFFE07174E7B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A8843A6-40B9-4C41-B2F4-377E2A54BFAD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t>‹Nº›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3ECB6EA-8F6B-4084-8E83-2F4BA16ACF8E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9" name="Grupo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1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2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3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4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5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6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7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8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9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0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1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6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39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2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3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37" name="Marcador de posición de imagen 33" descr="Marcador de posición vacío para agregar una imagen. Haga clic en el marcador de posición y seleccione la imagen que desee agrega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0" name="Marcador de posición de texto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F7458E2-43B4-47F5-9309-6BEE53513121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imágenes con leyen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grpSp>
        <p:nvGrpSpPr>
          <p:cNvPr id="52" name="Grupo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4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5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6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7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8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59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0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1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2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3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64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9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1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84" name="Grupo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6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7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8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89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0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1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2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3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4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5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6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78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2" name="Marcador de posición de texto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grpSp>
        <p:nvGrpSpPr>
          <p:cNvPr id="97" name="Grupo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a libre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99" name="Forma libre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0" name="Forma libre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1" name="Forma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2" name="Forma libre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3" name="Forma libre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4" name="Forma libre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5" name="Forma libre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6" name="Forma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7" name="Forma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8" name="Forma libre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  <p:sp>
          <p:nvSpPr>
            <p:cNvPr id="109" name="Forma libre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es-ES" noProof="0" dirty="0"/>
            </a:p>
          </p:txBody>
        </p:sp>
      </p:grpSp>
      <p:sp>
        <p:nvSpPr>
          <p:cNvPr id="80" name="Marcador de posición de imagen 33" descr="Marcador de posición vacío para agregar una imagen. Haga clic en el marcador de posición y seleccione la imagen que desee agrega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83" name="Marcador de posición de texto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8" name="Marcador de posición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fech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F776D7C-62EF-4BA7-B64B-98976BFFC620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6DF62A26-CBD6-46C0-96AB-9CE431FD79E9}" type="datetime1">
              <a:rPr lang="es-ES" noProof="0" smtClean="0"/>
              <a:pPr/>
              <a:t>18/04/2021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54017" y="1752600"/>
            <a:ext cx="7969596" cy="1828800"/>
          </a:xfrm>
        </p:spPr>
        <p:txBody>
          <a:bodyPr rtlCol="0"/>
          <a:lstStyle/>
          <a:p>
            <a:pPr rtl="0"/>
            <a:r>
              <a:rPr lang="es-ES" dirty="0"/>
              <a:t>Semana 8 naturaleza 4°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52800" y="3733800"/>
            <a:ext cx="7770812" cy="914400"/>
          </a:xfrm>
        </p:spPr>
        <p:txBody>
          <a:bodyPr rtlCol="0"/>
          <a:lstStyle/>
          <a:p>
            <a:pPr rtl="0"/>
            <a:r>
              <a:rPr lang="es-ES" dirty="0"/>
              <a:t>Miss Evelyn Escudero Ramírez</a:t>
            </a:r>
          </a:p>
          <a:p>
            <a:pPr rtl="0"/>
            <a:r>
              <a:rPr lang="es-ES" dirty="0"/>
              <a:t>Korc School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3AE4BC-4DB2-4367-97FC-55FF2779D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583096"/>
            <a:ext cx="10058400" cy="5398604"/>
          </a:xfrm>
        </p:spPr>
        <p:txBody>
          <a:bodyPr/>
          <a:lstStyle/>
          <a:p>
            <a:r>
              <a:rPr lang="es-ES" dirty="0"/>
              <a:t>Una fuerza puede invertir el sentido del movimiento de un cuerpo.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D307595-25D2-4ABC-9E46-D0EC9A9BC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840" y="1712326"/>
            <a:ext cx="3871323" cy="237317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BA24E78-14E3-440C-AE67-E10663FBCB5C}"/>
              </a:ext>
            </a:extLst>
          </p:cNvPr>
          <p:cNvSpPr txBox="1"/>
          <p:nvPr/>
        </p:nvSpPr>
        <p:spPr>
          <a:xfrm>
            <a:off x="1184484" y="4568399"/>
            <a:ext cx="83075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La flecha azul representa la velocidad de la pelota y la flecha roja la fuerza de gravedad que actúa sobre la pelota en todo momento.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1999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CB1169-AE0D-4F8E-9024-4D0BDF00A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15617"/>
          </a:xfrm>
        </p:spPr>
        <p:txBody>
          <a:bodyPr/>
          <a:lstStyle/>
          <a:p>
            <a:pPr algn="ctr"/>
            <a:r>
              <a:rPr lang="es-ES" dirty="0"/>
              <a:t>Variaciones en la forma de un cuerpo 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4ECA8A5-98F2-472D-9E33-D8AB2B7CC2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7339" y="1470991"/>
            <a:ext cx="8123583" cy="4496421"/>
          </a:xfrm>
        </p:spPr>
      </p:pic>
    </p:spTree>
    <p:extLst>
      <p:ext uri="{BB962C8B-B14F-4D97-AF65-F5344CB8AC3E}">
        <p14:creationId xmlns:p14="http://schemas.microsoft.com/office/powerpoint/2010/main" val="32934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C20F7A-321D-43A7-9D05-180A589D4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209800"/>
            <a:ext cx="10058402" cy="1219200"/>
          </a:xfrm>
        </p:spPr>
        <p:txBody>
          <a:bodyPr/>
          <a:lstStyle/>
          <a:p>
            <a:pPr algn="ctr"/>
            <a:r>
              <a:rPr lang="es-ES" dirty="0"/>
              <a:t>Actividad página 57.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3351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EC849C-5851-41C8-A602-94766505F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209800"/>
            <a:ext cx="10058402" cy="1219200"/>
          </a:xfrm>
        </p:spPr>
        <p:txBody>
          <a:bodyPr/>
          <a:lstStyle/>
          <a:p>
            <a:pPr algn="ctr"/>
            <a:r>
              <a:rPr lang="es-ES" dirty="0"/>
              <a:t>Actividad inicial página 50.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3348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857887-9670-4C05-A3C8-3586D2EBC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son las fuerzas? 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7A0EA7-8E74-4C1F-BE71-567D5C74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05948"/>
            <a:ext cx="10058400" cy="4775752"/>
          </a:xfrm>
        </p:spPr>
        <p:txBody>
          <a:bodyPr/>
          <a:lstStyle/>
          <a:p>
            <a:r>
              <a:rPr lang="es-ES" dirty="0"/>
              <a:t>Se refiere a la interacción que ocurre entre dos o más cuerpos o entre un cuerpo y su entorno.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4B4E61-43E3-4FDD-8E15-ED7FE2EDD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622" y="2706548"/>
            <a:ext cx="4361581" cy="290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11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8D3A5C-DBA7-4AAB-A892-CD0DD9EA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Características de las fuerzas 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F68D64-624A-4DEA-94D5-FC27F99F2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298713"/>
            <a:ext cx="10058400" cy="4682987"/>
          </a:xfrm>
        </p:spPr>
        <p:txBody>
          <a:bodyPr/>
          <a:lstStyle/>
          <a:p>
            <a:pPr marL="0" indent="0">
              <a:buNone/>
            </a:pPr>
            <a:r>
              <a:rPr lang="es-CL" dirty="0"/>
              <a:t>Acción y reacción: </a:t>
            </a:r>
          </a:p>
          <a:p>
            <a:pPr marL="0" indent="0">
              <a:buNone/>
            </a:pP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0DC1BD-395A-41CB-9DAA-2D4A3D4C9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078" y="1757362"/>
            <a:ext cx="6705600" cy="422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86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A73792-BBF0-42BF-9291-6AE45E24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33463"/>
          </a:xfrm>
        </p:spPr>
        <p:txBody>
          <a:bodyPr/>
          <a:lstStyle/>
          <a:p>
            <a:pPr algn="ctr"/>
            <a:r>
              <a:rPr lang="es-ES" dirty="0"/>
              <a:t>Fuerzas por contacto y a distancia.</a:t>
            </a: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35DB18A1-2DBE-4E66-8072-A1D773F2D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3797" y="1776423"/>
            <a:ext cx="7524405" cy="4366168"/>
          </a:xfrm>
        </p:spPr>
      </p:pic>
    </p:spTree>
    <p:extLst>
      <p:ext uri="{BB962C8B-B14F-4D97-AF65-F5344CB8AC3E}">
        <p14:creationId xmlns:p14="http://schemas.microsoft.com/office/powerpoint/2010/main" val="219835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EB84B-5461-463A-9D02-15BBB59F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046922"/>
          </a:xfrm>
        </p:spPr>
        <p:txBody>
          <a:bodyPr/>
          <a:lstStyle/>
          <a:p>
            <a:pPr algn="ctr"/>
            <a:r>
              <a:rPr lang="es-CL" dirty="0"/>
              <a:t>Fuerzas por contacto: fuerza de roce. </a:t>
            </a:r>
            <a:br>
              <a:rPr lang="es-CL" dirty="0"/>
            </a:br>
            <a:endParaRPr lang="es-CL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7BBAB1B-D535-410A-91BF-E74FE20FF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5371" y="1351722"/>
            <a:ext cx="3318083" cy="4417198"/>
          </a:xfrm>
        </p:spPr>
      </p:pic>
    </p:spTree>
    <p:extLst>
      <p:ext uri="{BB962C8B-B14F-4D97-AF65-F5344CB8AC3E}">
        <p14:creationId xmlns:p14="http://schemas.microsoft.com/office/powerpoint/2010/main" val="288611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BDD175-8E9F-4987-B2C8-50DD0592E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993913"/>
          </a:xfrm>
        </p:spPr>
        <p:txBody>
          <a:bodyPr/>
          <a:lstStyle/>
          <a:p>
            <a:pPr algn="ctr"/>
            <a:r>
              <a:rPr lang="es-CL" dirty="0"/>
              <a:t>Fuerzas a distancia.</a:t>
            </a:r>
            <a:br>
              <a:rPr lang="es-CL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429C3E-0324-439F-92D3-82CD92634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139687"/>
            <a:ext cx="10058400" cy="4842013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	Fuerza magnética.			Fuerza de gravedad.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58A2A8D-C840-4CC1-AA96-99EEEDEFF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929" y="2133600"/>
            <a:ext cx="2895601" cy="318516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E0D9C4F-0D9B-4DE3-A1D9-123A12FD0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4091" y="2222058"/>
            <a:ext cx="2895601" cy="300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88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654B7E-4976-424A-9A5E-6A3B9507B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2716696"/>
            <a:ext cx="10058402" cy="1219200"/>
          </a:xfrm>
        </p:spPr>
        <p:txBody>
          <a:bodyPr/>
          <a:lstStyle/>
          <a:p>
            <a:pPr algn="ctr"/>
            <a:r>
              <a:rPr lang="es-ES" dirty="0"/>
              <a:t>Actividades páginas 51, 53 y 55.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495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831A6-3C70-4BD4-B330-7D34AB0ED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Efectos de aplicar fuerzas sobre los cuerpos. </a:t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35A5D1-A4BE-4268-A9B6-2978E4A7E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214" y="1524000"/>
            <a:ext cx="10058400" cy="4457700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Variaciones en el movimiento de un cuerpo.</a:t>
            </a:r>
          </a:p>
          <a:p>
            <a:pPr>
              <a:buFontTx/>
              <a:buChar char="-"/>
            </a:pPr>
            <a:r>
              <a:rPr lang="es-ES" sz="2000" dirty="0"/>
              <a:t>Una fuerza puede aumentar o disminuir la rapidez con que se mueve un cuerpo.</a:t>
            </a:r>
          </a:p>
          <a:p>
            <a:pPr>
              <a:buFontTx/>
              <a:buChar char="-"/>
            </a:pPr>
            <a:r>
              <a:rPr lang="es-ES" sz="2000" dirty="0"/>
              <a:t>Una fuerza puede cambiar la dirección con que se mueve un cuerpo.</a:t>
            </a:r>
          </a:p>
          <a:p>
            <a:pPr>
              <a:buFontTx/>
              <a:buChar char="-"/>
            </a:pP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75D0E3C-CE13-4616-8803-20E2C4B8A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296" y="3538320"/>
            <a:ext cx="4625008" cy="24433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12454E4-943A-45AF-A6EA-783D684C2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65" y="3538320"/>
            <a:ext cx="4812541" cy="244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29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ión de naturaleza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3_TF03431377_TF03431377.potx" id="{173A8E5F-E093-4109-A5F4-14D2A0DC49D0}" vid="{EB6DDEBC-A3DA-4194-A0FB-2A77B1D3F949}"/>
    </a:ext>
  </a:extLst>
</a:theme>
</file>

<file path=ppt/theme/theme2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naturaleza, diseño ilustrado con un paisaje (pantalla panorámica)</Template>
  <TotalTime>50</TotalTime>
  <Words>189</Words>
  <Application>Microsoft Office PowerPoint</Application>
  <PresentationFormat>Panorámica</PresentationFormat>
  <Paragraphs>22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</vt:lpstr>
      <vt:lpstr>Segoe Print</vt:lpstr>
      <vt:lpstr>Ilustración de naturaleza 16x9</vt:lpstr>
      <vt:lpstr>Semana 8 naturaleza 4°</vt:lpstr>
      <vt:lpstr>Actividad inicial página 50. </vt:lpstr>
      <vt:lpstr>¿Qué son las fuerzas?  </vt:lpstr>
      <vt:lpstr>Características de las fuerzas . </vt:lpstr>
      <vt:lpstr>Fuerzas por contacto y a distancia.</vt:lpstr>
      <vt:lpstr>Fuerzas por contacto: fuerza de roce.  </vt:lpstr>
      <vt:lpstr>Fuerzas a distancia. </vt:lpstr>
      <vt:lpstr>Actividades páginas 51, 53 y 55.</vt:lpstr>
      <vt:lpstr>Efectos de aplicar fuerzas sobre los cuerpos.  </vt:lpstr>
      <vt:lpstr>Presentación de PowerPoint</vt:lpstr>
      <vt:lpstr>Variaciones en la forma de un cuerpo .</vt:lpstr>
      <vt:lpstr>Actividad página 57.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8 naturaleza 4°</dc:title>
  <dc:creator>Eve</dc:creator>
  <cp:lastModifiedBy>Eve</cp:lastModifiedBy>
  <cp:revision>6</cp:revision>
  <dcterms:created xsi:type="dcterms:W3CDTF">2021-04-18T15:36:01Z</dcterms:created>
  <dcterms:modified xsi:type="dcterms:W3CDTF">2021-04-18T16:26:54Z</dcterms:modified>
</cp:coreProperties>
</file>