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57" r:id="rId2"/>
    <p:sldId id="260" r:id="rId3"/>
    <p:sldId id="259" r:id="rId4"/>
    <p:sldId id="258" r:id="rId5"/>
    <p:sldId id="261" r:id="rId6"/>
    <p:sldId id="262" r:id="rId7"/>
    <p:sldId id="263" r:id="rId8"/>
    <p:sldId id="264" r:id="rId9"/>
    <p:sldId id="265" r:id="rId10"/>
    <p:sldId id="266" r:id="rId1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6395" autoAdjust="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024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algn="r" rtl="0"/>
            <a:fld id="{558A6B77-4CD0-4837-888F-5450ED07382F}" type="datetime1">
              <a:rPr lang="es-ES" smtClean="0"/>
              <a:t>07/03/2021</a:t>
            </a:fld>
            <a:endParaRPr lang="es-ES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algn="r" rtl="0"/>
            <a:fld id="{57E03411-58E2-43FD-AE1D-AD77DFF8CB20}" type="slidenum">
              <a:rPr lang="es-ES" smtClean="0"/>
              <a:pPr algn="r" rtl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EFBF568D-E0C5-4F7A-80C1-F7598EC89943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  <p:sp>
        <p:nvSpPr>
          <p:cNvPr id="4" name="Marcador de posición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C8DC57A8-AE18-4654-B6AF-04B3577165BE}" type="slidenum">
              <a:rPr lang="es-ES" noProof="0" smtClean="0"/>
              <a:pPr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s-ES" smtClean="0"/>
              <a:pPr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59270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Autofit/>
          </a:bodyPr>
          <a:lstStyle>
            <a:lvl1pPr algn="l" rtl="0">
              <a:defRPr sz="48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Autofit/>
          </a:bodyPr>
          <a:lstStyle>
            <a:lvl1pPr algn="l" rtl="0">
              <a:defRPr sz="2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4" name="Grupo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97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98" name="Grupo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0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11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112" name="Grupo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125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126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629BEB8-9E7D-46F8-9D38-0DF867B65F6C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>
            <a:lvl1pPr>
              <a:defRPr/>
            </a:lvl1pPr>
          </a:lstStyle>
          <a:p>
            <a:fld id="{8C5E9C56-EA05-4307-85E4-BF6C05199383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8" name="Grupo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orma libre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" name="Forma libre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grpSp>
          <p:nvGrpSpPr>
            <p:cNvPr id="11" name="Grupo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orma libre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  <p:sp>
            <p:nvSpPr>
              <p:cNvPr id="21" name="Forma libre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es-ES" noProof="0" dirty="0"/>
              </a:p>
            </p:txBody>
          </p:sp>
        </p:grpSp>
        <p:sp>
          <p:nvSpPr>
            <p:cNvPr id="12" name="Forma libre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Marcador de posición de imagen 2" descr="Marcador de posición vacío para agregar una imagen. Haga clic en el marcador de posición y seleccione la imagen que desee agregar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A5E4B513-C016-45E9-9D12-97C0FE834FFB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2C08D2A3-9C84-40EA-B90D-CE0CB003F11C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>
            <a:lvl1pPr>
              <a:lnSpc>
                <a:spcPct val="100000"/>
              </a:lnSpc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0D3FC754-5105-4120-96BF-E066A80C9168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B84E01D-FE59-4730-AF0E-FE450E404B97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8A6A526C-96C5-4D92-AB97-D8ADC29D42FE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E9D8706A-82CB-4CEF-A1F3-DFFE07174E7B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A8843A6-40B9-4C41-B2F4-377E2A54BFAD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F3ECB6EA-8F6B-4084-8E83-2F4BA16ACF8E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9" name="Grupo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1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2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3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4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5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6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7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8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9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0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1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6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39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22" name="Grupo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7" name="Marcador de posición de imagen 33" descr="Marcador de posición vacío para agregar una imagen. Haga clic en el marcador de posición y seleccione la imagen que desee agregar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40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1F7458E2-43B4-47F5-9309-6BEE53513121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s imágenes con leyen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52" name="Grupo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4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5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6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7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8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59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0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1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2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3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64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9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1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84" name="Grupo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6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7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8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89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0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1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2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3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4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5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6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78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2" name="Marcador de posición de texto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grpSp>
        <p:nvGrpSpPr>
          <p:cNvPr id="97" name="Grupo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orma libre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99" name="Forma libre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0" name="Forma libre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1" name="Forma libre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2" name="Forma libre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3" name="Forma libre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4" name="Forma libre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5" name="Forma libre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6" name="Forma libre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7" name="Forma libre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8" name="Forma libre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109" name="Forma libre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80" name="Marcador de posición de imagen 33" descr="Marcador de posición vacío para agregar una imagen. Haga clic en el marcador de posición y seleccione la imagen que desee agregar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sp>
        <p:nvSpPr>
          <p:cNvPr id="83" name="Marcador de posición de texto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7" name="Marcador de posición de pie de página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fecha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fld id="{6F776D7C-62EF-4BA7-B64B-98976BFFC620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 dirty="0"/>
              <a:t>Editar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fld id="{6DF62A26-CBD6-46C0-96AB-9CE431FD79E9}" type="datetime1">
              <a:rPr lang="es-ES" noProof="0" smtClean="0"/>
              <a:pPr/>
              <a:t>07/03/2021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2.glb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es-ES" dirty="0"/>
              <a:t>Semana 2 Naturaleza 5°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es-ES" dirty="0"/>
              <a:t>Miss Evelyn Escudero Ramírez</a:t>
            </a:r>
          </a:p>
          <a:p>
            <a:pPr rtl="0"/>
            <a:r>
              <a:rPr lang="es-ES" dirty="0"/>
              <a:t>Korc School</a:t>
            </a:r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21F9B-77A7-4D04-ABB0-8A7572F6C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Resuelve la siguiente sopa de letras y realiza oraciones con 8 conceptos.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A498C7E-E1FB-4D48-81D8-8FC3842DC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3339" y="1752599"/>
            <a:ext cx="7669101" cy="4542183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8BF0191-59CC-44C9-89D2-2B31A80E2A79}"/>
              </a:ext>
            </a:extLst>
          </p:cNvPr>
          <p:cNvSpPr txBox="1"/>
          <p:nvPr/>
        </p:nvSpPr>
        <p:spPr>
          <a:xfrm>
            <a:off x="8481391" y="1708227"/>
            <a:ext cx="291547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1-. Condensación.</a:t>
            </a:r>
          </a:p>
          <a:p>
            <a:r>
              <a:rPr lang="es-ES" dirty="0"/>
              <a:t>2-. Dulce.</a:t>
            </a:r>
          </a:p>
          <a:p>
            <a:r>
              <a:rPr lang="es-ES" dirty="0"/>
              <a:t>3-. Evaporación.</a:t>
            </a:r>
          </a:p>
          <a:p>
            <a:r>
              <a:rPr lang="es-ES" dirty="0"/>
              <a:t>4-. Hidrósfera.</a:t>
            </a:r>
          </a:p>
          <a:p>
            <a:r>
              <a:rPr lang="es-ES" dirty="0"/>
              <a:t>5-. Napas.</a:t>
            </a:r>
          </a:p>
          <a:p>
            <a:r>
              <a:rPr lang="es-ES" dirty="0"/>
              <a:t>6-. Océanos.</a:t>
            </a:r>
          </a:p>
          <a:p>
            <a:r>
              <a:rPr lang="es-ES" dirty="0"/>
              <a:t>7-. Precipitación.</a:t>
            </a:r>
          </a:p>
          <a:p>
            <a:r>
              <a:rPr lang="es-ES" dirty="0"/>
              <a:t>8-. Salada.</a:t>
            </a:r>
          </a:p>
          <a:p>
            <a:r>
              <a:rPr lang="es-ES" dirty="0"/>
              <a:t>9-. Disolvente.</a:t>
            </a:r>
          </a:p>
          <a:p>
            <a:r>
              <a:rPr lang="es-ES" dirty="0"/>
              <a:t>10-. Escorrentía. </a:t>
            </a:r>
          </a:p>
          <a:p>
            <a:r>
              <a:rPr lang="es-ES" dirty="0"/>
              <a:t>11-. Glaciares-</a:t>
            </a:r>
          </a:p>
          <a:p>
            <a:r>
              <a:rPr lang="es-ES" dirty="0"/>
              <a:t>12-. Lagos.</a:t>
            </a:r>
          </a:p>
          <a:p>
            <a:r>
              <a:rPr lang="es-ES" dirty="0"/>
              <a:t>13-. Nubes.</a:t>
            </a:r>
          </a:p>
          <a:p>
            <a:r>
              <a:rPr lang="es-ES" dirty="0"/>
              <a:t>14-. Percolación.</a:t>
            </a:r>
          </a:p>
          <a:p>
            <a:r>
              <a:rPr lang="es-ES" dirty="0"/>
              <a:t>15-. Ríos.</a:t>
            </a:r>
          </a:p>
          <a:p>
            <a:r>
              <a:rPr lang="es-ES" dirty="0"/>
              <a:t>16-. Transpiración.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5434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A5D262-C39E-427A-9C42-424B9ED666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Clase 1.</a:t>
            </a:r>
            <a:endParaRPr lang="es-CL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Planeta de agua">
                <a:extLst>
                  <a:ext uri="{FF2B5EF4-FFF2-40B4-BE49-F238E27FC236}">
                    <a16:creationId xmlns:a16="http://schemas.microsoft.com/office/drawing/2014/main" id="{DADEB114-5985-4EE6-8AC7-1FBACA7120F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6332839"/>
                  </p:ext>
                </p:extLst>
              </p:nvPr>
            </p:nvGraphicFramePr>
            <p:xfrm>
              <a:off x="7694612" y="603333"/>
              <a:ext cx="2978066" cy="2978067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978066" cy="2978067"/>
                    </a:xfrm>
                    <a:prstGeom prst="rect">
                      <a:avLst/>
                    </a:prstGeom>
                  </am3d:spPr>
                  <am3d:camera>
                    <am3d:pos x="0" y="0" z="8146920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97163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3759186" ay="1629712" az="248606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52996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Planeta de agua">
                <a:extLst>
                  <a:ext uri="{FF2B5EF4-FFF2-40B4-BE49-F238E27FC236}">
                    <a16:creationId xmlns:a16="http://schemas.microsoft.com/office/drawing/2014/main" id="{DADEB114-5985-4EE6-8AC7-1FBACA7120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94612" y="603333"/>
                <a:ext cx="2978066" cy="297806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766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60C41C-8E32-46D3-BA4B-AC103F93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Agua dulce y agua salada.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CE4BBF2-3C51-4869-8592-C0EA9A4F8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4243" y="1885834"/>
            <a:ext cx="8666921" cy="4103114"/>
          </a:xfrm>
        </p:spPr>
      </p:pic>
    </p:spTree>
    <p:extLst>
      <p:ext uri="{BB962C8B-B14F-4D97-AF65-F5344CB8AC3E}">
        <p14:creationId xmlns:p14="http://schemas.microsoft.com/office/powerpoint/2010/main" val="51764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E4960E-27D4-4E25-9530-4118B7C28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/>
              <a:t>El ciclo del agua.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3127F9D-176A-40C2-909B-E1E937138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094" y="1669773"/>
            <a:ext cx="7262986" cy="4227443"/>
          </a:xfr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E17413C-82AE-4FCC-89B5-55EF051499E2}"/>
              </a:ext>
            </a:extLst>
          </p:cNvPr>
          <p:cNvSpPr txBox="1"/>
          <p:nvPr/>
        </p:nvSpPr>
        <p:spPr>
          <a:xfrm>
            <a:off x="8282608" y="1669773"/>
            <a:ext cx="3485321" cy="3916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" sz="2800" dirty="0"/>
              <a:t>1-. Evaporación.</a:t>
            </a:r>
          </a:p>
          <a:p>
            <a:pPr>
              <a:lnSpc>
                <a:spcPct val="150000"/>
              </a:lnSpc>
            </a:pPr>
            <a:r>
              <a:rPr lang="es-ES" sz="2800" dirty="0"/>
              <a:t>2-. Condensación.</a:t>
            </a:r>
          </a:p>
          <a:p>
            <a:pPr>
              <a:lnSpc>
                <a:spcPct val="150000"/>
              </a:lnSpc>
            </a:pPr>
            <a:r>
              <a:rPr lang="es-ES" sz="2800" dirty="0"/>
              <a:t>3-. Precipitación.</a:t>
            </a:r>
          </a:p>
          <a:p>
            <a:pPr>
              <a:lnSpc>
                <a:spcPct val="150000"/>
              </a:lnSpc>
            </a:pPr>
            <a:r>
              <a:rPr lang="es-ES" sz="2800" dirty="0"/>
              <a:t>4-. Escorrentía.</a:t>
            </a:r>
          </a:p>
          <a:p>
            <a:pPr>
              <a:lnSpc>
                <a:spcPct val="150000"/>
              </a:lnSpc>
            </a:pPr>
            <a:r>
              <a:rPr lang="es-ES" sz="2800" dirty="0"/>
              <a:t>5-. Percolación.</a:t>
            </a:r>
          </a:p>
          <a:p>
            <a:pPr>
              <a:lnSpc>
                <a:spcPct val="150000"/>
              </a:lnSpc>
            </a:pPr>
            <a:r>
              <a:rPr lang="es-ES" sz="2800" dirty="0"/>
              <a:t>6-. Transpiración.</a:t>
            </a:r>
            <a:endParaRPr lang="es-CL" sz="2800" dirty="0"/>
          </a:p>
        </p:txBody>
      </p:sp>
    </p:spTree>
    <p:extLst>
      <p:ext uri="{BB962C8B-B14F-4D97-AF65-F5344CB8AC3E}">
        <p14:creationId xmlns:p14="http://schemas.microsoft.com/office/powerpoint/2010/main" val="20219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2DEAC2-E87F-4E9F-B604-E2C588E1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230" y="2107096"/>
            <a:ext cx="10058402" cy="1219200"/>
          </a:xfrm>
        </p:spPr>
        <p:txBody>
          <a:bodyPr/>
          <a:lstStyle/>
          <a:p>
            <a:pPr algn="ctr"/>
            <a:r>
              <a:rPr lang="es-ES" dirty="0"/>
              <a:t>Actividad página 19.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674740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2248-A899-4708-A8DF-1B5B2FF285F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Clase 2.</a:t>
            </a:r>
            <a:endParaRPr lang="es-CL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4" name="Modelo 3D 3" descr="Tiburón oceánico de puntas blancas">
                <a:extLst>
                  <a:ext uri="{FF2B5EF4-FFF2-40B4-BE49-F238E27FC236}">
                    <a16:creationId xmlns:a16="http://schemas.microsoft.com/office/drawing/2014/main" id="{A234281D-D990-40AF-AFB9-4C387F5DA26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56354194"/>
                  </p:ext>
                </p:extLst>
              </p:nvPr>
            </p:nvGraphicFramePr>
            <p:xfrm>
              <a:off x="6752563" y="1729409"/>
              <a:ext cx="5920446" cy="2417674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920446" cy="2417674"/>
                    </a:xfrm>
                    <a:prstGeom prst="rect">
                      <a:avLst/>
                    </a:prstGeom>
                  </am3d:spPr>
                  <am3d:camera>
                    <am3d:pos x="0" y="0" z="5490737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69301" d="1000000"/>
                    <am3d:preTrans dx="-28" dy="-6470955" dz="1729235"/>
                    <am3d:scale>
                      <am3d:sx n="1000000" d="1000000"/>
                      <am3d:sy n="1000000" d="1000000"/>
                      <am3d:sz n="1000000" d="1000000"/>
                    </am3d:scale>
                    <am3d:rot ax="1071583" ay="-2773236" az="-785786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78605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Modelo 3D 3" descr="Tiburón oceánico de puntas blancas">
                <a:extLst>
                  <a:ext uri="{FF2B5EF4-FFF2-40B4-BE49-F238E27FC236}">
                    <a16:creationId xmlns:a16="http://schemas.microsoft.com/office/drawing/2014/main" id="{A234281D-D990-40AF-AFB9-4C387F5DA26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752563" y="1729409"/>
                <a:ext cx="5920446" cy="241767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3936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00AD5DA-1484-4D40-A053-A7F65CC05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42122"/>
          </a:xfrm>
        </p:spPr>
        <p:txBody>
          <a:bodyPr/>
          <a:lstStyle/>
          <a:p>
            <a:r>
              <a:rPr lang="es-ES" dirty="0"/>
              <a:t>Propiedades del agua y sus efectos en la vida.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1456D668-D2A4-4814-A4F1-E6DE282BA4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12"/>
          <a:stretch/>
        </p:blipFill>
        <p:spPr>
          <a:xfrm>
            <a:off x="746673" y="1378225"/>
            <a:ext cx="3981726" cy="2972743"/>
          </a:xfr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E28792D-9895-4136-8B06-E58E71188E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12"/>
          <a:stretch/>
        </p:blipFill>
        <p:spPr>
          <a:xfrm>
            <a:off x="7303471" y="1378225"/>
            <a:ext cx="4141856" cy="288734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F932913-408A-4BE1-8633-6031316B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2015" y="4436371"/>
            <a:ext cx="8779418" cy="207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97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43B1A5-E6BD-4324-A5C7-CF4234784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795130"/>
          </a:xfrm>
        </p:spPr>
        <p:txBody>
          <a:bodyPr/>
          <a:lstStyle/>
          <a:p>
            <a:pPr algn="ctr"/>
            <a:r>
              <a:rPr lang="es-ES" dirty="0"/>
              <a:t>¿En qué utilizamos el agua dulce?</a:t>
            </a:r>
            <a:endParaRPr lang="es-CL" dirty="0"/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B51220A1-6B0E-4C09-B48B-38AF2A41D8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0" y="1267661"/>
            <a:ext cx="8653668" cy="4748826"/>
          </a:xfrm>
        </p:spPr>
      </p:pic>
    </p:spTree>
    <p:extLst>
      <p:ext uri="{BB962C8B-B14F-4D97-AF65-F5344CB8AC3E}">
        <p14:creationId xmlns:p14="http://schemas.microsoft.com/office/powerpoint/2010/main" val="221554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39FA18-B3C5-4B14-B7DE-92D08200D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4400" dirty="0"/>
              <a:t>Actividades páginas 21 y 22.</a:t>
            </a:r>
            <a:endParaRPr lang="es-CL" sz="4400" dirty="0"/>
          </a:p>
        </p:txBody>
      </p:sp>
    </p:spTree>
    <p:extLst>
      <p:ext uri="{BB962C8B-B14F-4D97-AF65-F5344CB8AC3E}">
        <p14:creationId xmlns:p14="http://schemas.microsoft.com/office/powerpoint/2010/main" val="289055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ustración de naturaleza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63_TF03431377_TF03431377.potx" id="{173A8E5F-E093-4109-A5F4-14D2A0DC49D0}" vid="{EB6DDEBC-A3DA-4194-A0FB-2A77B1D3F949}"/>
    </a:ext>
  </a:extLst>
</a:theme>
</file>

<file path=ppt/theme/theme2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Presentación de naturaleza, diseño ilustrado con un paisaje (pantalla panorámica)</Template>
  <TotalTime>31</TotalTime>
  <Words>157</Words>
  <Application>Microsoft Office PowerPoint</Application>
  <PresentationFormat>Panorámica</PresentationFormat>
  <Paragraphs>35</Paragraphs>
  <Slides>10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3" baseType="lpstr">
      <vt:lpstr>Arial</vt:lpstr>
      <vt:lpstr>Segoe Print</vt:lpstr>
      <vt:lpstr>Ilustración de naturaleza 16x9</vt:lpstr>
      <vt:lpstr>Semana 2 Naturaleza 5°</vt:lpstr>
      <vt:lpstr>Clase 1.</vt:lpstr>
      <vt:lpstr>Agua dulce y agua salada.</vt:lpstr>
      <vt:lpstr>El ciclo del agua.</vt:lpstr>
      <vt:lpstr>Actividad página 19.</vt:lpstr>
      <vt:lpstr>Clase 2.</vt:lpstr>
      <vt:lpstr>Propiedades del agua y sus efectos en la vida.</vt:lpstr>
      <vt:lpstr>¿En qué utilizamos el agua dulce?</vt:lpstr>
      <vt:lpstr>Presentación de PowerPoint</vt:lpstr>
      <vt:lpstr>Resuelve la siguiente sopa de letras y realiza oraciones con 8 conceptos.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2 Naturaleza 5°</dc:title>
  <dc:creator>Eve</dc:creator>
  <cp:lastModifiedBy>Eve</cp:lastModifiedBy>
  <cp:revision>4</cp:revision>
  <dcterms:created xsi:type="dcterms:W3CDTF">2021-03-07T17:05:42Z</dcterms:created>
  <dcterms:modified xsi:type="dcterms:W3CDTF">2021-03-07T17:37:38Z</dcterms:modified>
</cp:coreProperties>
</file>