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24/04/2021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24/04/2021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14261" y="1752600"/>
            <a:ext cx="8009352" cy="1828800"/>
          </a:xfrm>
        </p:spPr>
        <p:txBody>
          <a:bodyPr rtlCol="0"/>
          <a:lstStyle/>
          <a:p>
            <a:pPr rtl="0"/>
            <a:r>
              <a:rPr lang="es-ES" dirty="0"/>
              <a:t>Semana 9 Naturaleza 3°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/>
              <a:t>Miss Evelyn Escudero Ramírez</a:t>
            </a:r>
          </a:p>
          <a:p>
            <a:pPr rtl="0"/>
            <a:r>
              <a:rPr lang="es-ES" dirty="0"/>
              <a:t>Korc School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6DC50-7DA4-486F-B7FE-72EF1611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179443"/>
          </a:xfrm>
        </p:spPr>
        <p:txBody>
          <a:bodyPr/>
          <a:lstStyle/>
          <a:p>
            <a:pPr algn="ctr"/>
            <a:r>
              <a:rPr lang="es-ES" dirty="0"/>
              <a:t>Reflexión del sonido.</a:t>
            </a:r>
            <a:endParaRPr lang="es-CL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2439A70-C07B-47FD-9270-B07877056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5" t="13787" b="3416"/>
          <a:stretch/>
        </p:blipFill>
        <p:spPr>
          <a:xfrm>
            <a:off x="2862470" y="1771370"/>
            <a:ext cx="6089235" cy="448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70EE4-D58C-458C-A913-7FFD94B6B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Absorción del sonido.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C1B7D0D-C61F-4A3A-8E1A-6E221D44B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409" y="1679840"/>
            <a:ext cx="7010400" cy="397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C8314-B9F7-4399-97A1-A5801C98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819400"/>
            <a:ext cx="10058402" cy="1219200"/>
          </a:xfrm>
        </p:spPr>
        <p:txBody>
          <a:bodyPr/>
          <a:lstStyle/>
          <a:p>
            <a:pPr algn="ctr"/>
            <a:r>
              <a:rPr lang="es-ES" dirty="0"/>
              <a:t>Actividades página 52.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536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15</TotalTime>
  <Words>24</Words>
  <Application>Microsoft Office PowerPoint</Application>
  <PresentationFormat>Panorámica</PresentationFormat>
  <Paragraphs>7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Segoe Print</vt:lpstr>
      <vt:lpstr>Ilustración de naturaleza 16x9</vt:lpstr>
      <vt:lpstr>Semana 9 Naturaleza 3°</vt:lpstr>
      <vt:lpstr>Reflexión del sonido.</vt:lpstr>
      <vt:lpstr>Absorción del sonido.</vt:lpstr>
      <vt:lpstr>Actividades página 52.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9 Naturaleza 3°</dc:title>
  <dc:creator>Eve</dc:creator>
  <cp:lastModifiedBy>Eve</cp:lastModifiedBy>
  <cp:revision>2</cp:revision>
  <dcterms:created xsi:type="dcterms:W3CDTF">2021-04-24T17:06:00Z</dcterms:created>
  <dcterms:modified xsi:type="dcterms:W3CDTF">2021-04-24T17:21:17Z</dcterms:modified>
</cp:coreProperties>
</file>