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6/12/2021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ED6E05-70E8-4C56-BA25-068529BA55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1009" y="2404534"/>
            <a:ext cx="8232994" cy="1646302"/>
          </a:xfrm>
        </p:spPr>
        <p:txBody>
          <a:bodyPr/>
          <a:lstStyle/>
          <a:p>
            <a:r>
              <a:rPr lang="es-ES" dirty="0"/>
              <a:t>Semana 16 Matemática 4°</a:t>
            </a:r>
            <a:endParaRPr lang="es-C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E1BE817-0118-49B3-BBB6-166B0E6299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Miss Evelyn Escudero Ramírez</a:t>
            </a:r>
          </a:p>
          <a:p>
            <a:r>
              <a:rPr lang="es-ES" dirty="0"/>
              <a:t>Korc School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366736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ECF7A9-EB1A-4114-806B-8661A867C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3771" y="2768600"/>
            <a:ext cx="8596668" cy="1320800"/>
          </a:xfrm>
        </p:spPr>
        <p:txBody>
          <a:bodyPr/>
          <a:lstStyle/>
          <a:p>
            <a:pPr algn="ctr"/>
            <a:r>
              <a:rPr lang="es-ES" dirty="0"/>
              <a:t>Actividades páginas 142 y 143.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442973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4DB4EF-FD7B-48B7-BBAA-9F916147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/>
              <a:t>Relojes digitales y análogos.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8462DB0-51C5-4F7F-A64B-BE8C2A308D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86597"/>
            <a:ext cx="8596668" cy="4254765"/>
          </a:xfrm>
        </p:spPr>
        <p:txBody>
          <a:bodyPr/>
          <a:lstStyle/>
          <a:p>
            <a:r>
              <a:rPr lang="es-ES" dirty="0"/>
              <a:t>Un día completo dura 24 horas y se divide en 2 períodos: antes del mediodía (a. m.) y después del mediodía (p. m.).</a:t>
            </a:r>
            <a:endParaRPr lang="es-CL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0EBCFB3A-F782-496C-BBCD-CB69780784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2530" y="2940017"/>
            <a:ext cx="7090116" cy="3488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63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B9A9D52-0148-4657-84E9-A82C4C7A10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50167"/>
            <a:ext cx="8596668" cy="5591196"/>
          </a:xfrm>
        </p:spPr>
        <p:txBody>
          <a:bodyPr/>
          <a:lstStyle/>
          <a:p>
            <a:r>
              <a:rPr lang="es-ES" dirty="0"/>
              <a:t>El reloj análogo indica la hora utilizando un formato de 12 horas, sin distinguir la división del día entre mañana y tarde.</a:t>
            </a:r>
            <a:endParaRPr lang="es-CL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3957D2D-6C71-49AC-B015-F4A6C48B36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4253" y="1849912"/>
            <a:ext cx="6822830" cy="3917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254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D071A6D-7E9A-49B1-82DC-3783AAFEF3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76775"/>
            <a:ext cx="8596668" cy="5464587"/>
          </a:xfrm>
        </p:spPr>
        <p:txBody>
          <a:bodyPr/>
          <a:lstStyle/>
          <a:p>
            <a:r>
              <a:rPr lang="es-ES" dirty="0"/>
              <a:t>El reloj digital señala la hora en formato de 24 horas o de 12 horas.</a:t>
            </a:r>
            <a:endParaRPr lang="es-CL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A648D2D-18FF-4333-95A9-6CA41EDDB2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1810" y="2028825"/>
            <a:ext cx="4054477" cy="269792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D340A2D0-17E8-4167-88E9-C6FB97EEEF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057" y="2039375"/>
            <a:ext cx="3570945" cy="2687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858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FF9D3B-F248-44D1-9CD7-CC6D157A3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756" y="2768600"/>
            <a:ext cx="8596668" cy="1320800"/>
          </a:xfrm>
        </p:spPr>
        <p:txBody>
          <a:bodyPr/>
          <a:lstStyle/>
          <a:p>
            <a:pPr algn="ctr"/>
            <a:r>
              <a:rPr lang="es-ES" dirty="0"/>
              <a:t>Actividades páginas 146 y 147.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612327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244BD0-D82F-426E-B9F1-AC6A64D64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Conversión entre unidades de medida de tiempo.</a:t>
            </a:r>
            <a:endParaRPr lang="es-CL" dirty="0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B1ED94AD-CAF9-4473-8B04-39053E6BA9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1870" y="2547815"/>
            <a:ext cx="9448286" cy="1572712"/>
          </a:xfrm>
        </p:spPr>
      </p:pic>
    </p:spTree>
    <p:extLst>
      <p:ext uri="{BB962C8B-B14F-4D97-AF65-F5344CB8AC3E}">
        <p14:creationId xmlns:p14="http://schemas.microsoft.com/office/powerpoint/2010/main" val="20789845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A6D7CC-CA69-4603-AEF9-A93B48061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943" y="2768600"/>
            <a:ext cx="8596668" cy="1320800"/>
          </a:xfrm>
        </p:spPr>
        <p:txBody>
          <a:bodyPr/>
          <a:lstStyle/>
          <a:p>
            <a:pPr algn="ctr"/>
            <a:r>
              <a:rPr lang="es-ES" dirty="0"/>
              <a:t>Páginas 148, 150 y 151.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79524722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</TotalTime>
  <Words>113</Words>
  <Application>Microsoft Office PowerPoint</Application>
  <PresentationFormat>Panorámica</PresentationFormat>
  <Paragraphs>11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Faceta</vt:lpstr>
      <vt:lpstr>Semana 16 Matemática 4°</vt:lpstr>
      <vt:lpstr>Actividades páginas 142 y 143.</vt:lpstr>
      <vt:lpstr>Relojes digitales y análogos.</vt:lpstr>
      <vt:lpstr>Presentación de PowerPoint</vt:lpstr>
      <vt:lpstr>Presentación de PowerPoint</vt:lpstr>
      <vt:lpstr>Actividades páginas 146 y 147.</vt:lpstr>
      <vt:lpstr>Conversión entre unidades de medida de tiempo.</vt:lpstr>
      <vt:lpstr>Páginas 148, 150 y 151.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Semana 16 Matemática 4°</dc:title>
  <dc:creator>Eve</dc:creator>
  <cp:lastModifiedBy>Eve</cp:lastModifiedBy>
  <cp:revision>2</cp:revision>
  <dcterms:created xsi:type="dcterms:W3CDTF">2021-06-12T18:11:51Z</dcterms:created>
  <dcterms:modified xsi:type="dcterms:W3CDTF">2021-06-12T18:24:53Z</dcterms:modified>
</cp:coreProperties>
</file>