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97499-1FDB-48CA-9B08-FEDC08138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6" y="2404534"/>
            <a:ext cx="8690907" cy="1646302"/>
          </a:xfrm>
        </p:spPr>
        <p:txBody>
          <a:bodyPr/>
          <a:lstStyle/>
          <a:p>
            <a:r>
              <a:rPr lang="es-ES" dirty="0"/>
              <a:t>Semana 20 Naturaleza 3°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7A3DC7-E0E9-4530-9D52-1EB7E60D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Miss Evelyn Escudero Ramírez</a:t>
            </a:r>
          </a:p>
          <a:p>
            <a:r>
              <a:rPr lang="es-ES" dirty="0"/>
              <a:t>Korc School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398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F17E3-EFC6-43D0-BFB7-9D1BC9C8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78" y="2768600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Repaso.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emocionado">
                <a:extLst>
                  <a:ext uri="{FF2B5EF4-FFF2-40B4-BE49-F238E27FC236}">
                    <a16:creationId xmlns:a16="http://schemas.microsoft.com/office/drawing/2014/main" id="{21703CA7-8755-4A43-82AF-4E2E226B1C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5370028"/>
                  </p:ext>
                </p:extLst>
              </p:nvPr>
            </p:nvGraphicFramePr>
            <p:xfrm>
              <a:off x="7369471" y="1817236"/>
              <a:ext cx="2939456" cy="295848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39456" cy="2958483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55355" ay="-756224" az="-1208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86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emocionado">
                <a:extLst>
                  <a:ext uri="{FF2B5EF4-FFF2-40B4-BE49-F238E27FC236}">
                    <a16:creationId xmlns:a16="http://schemas.microsoft.com/office/drawing/2014/main" id="{21703CA7-8755-4A43-82AF-4E2E226B1C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9471" y="1817236"/>
                <a:ext cx="2939456" cy="29584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11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3F4B5-C95C-4952-BE85-462EC328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1548"/>
            <a:ext cx="8596668" cy="102041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Funciones de las diferentes estructuras</a:t>
            </a:r>
            <a:br>
              <a:rPr lang="es-ES" dirty="0"/>
            </a:br>
            <a:r>
              <a:rPr lang="es-ES" dirty="0"/>
              <a:t>de la planta con flores.</a:t>
            </a:r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868ABA2-AB31-4039-B244-B3BCB81F3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443" y="1643270"/>
            <a:ext cx="8839200" cy="4923182"/>
          </a:xfrm>
        </p:spPr>
      </p:pic>
    </p:spTree>
    <p:extLst>
      <p:ext uri="{BB962C8B-B14F-4D97-AF65-F5344CB8AC3E}">
        <p14:creationId xmlns:p14="http://schemas.microsoft.com/office/powerpoint/2010/main" val="400524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92807-F561-45CF-9F16-E29EE85A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29" y="2768600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Actividades páginas 124.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57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E98B2-8443-4C88-9A2D-4CE710C3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42" y="155574"/>
            <a:ext cx="8596668" cy="1320800"/>
          </a:xfrm>
        </p:spPr>
        <p:txBody>
          <a:bodyPr/>
          <a:lstStyle/>
          <a:p>
            <a:r>
              <a:rPr lang="es-ES" dirty="0"/>
              <a:t>¿Qué necesitan las plantas para fabricar su alimento?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A7BA64-70D7-4A4C-917A-C294C5D66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5" y="1476374"/>
            <a:ext cx="8097078" cy="5109956"/>
          </a:xfrm>
        </p:spPr>
      </p:pic>
    </p:spTree>
    <p:extLst>
      <p:ext uri="{BB962C8B-B14F-4D97-AF65-F5344CB8AC3E}">
        <p14:creationId xmlns:p14="http://schemas.microsoft.com/office/powerpoint/2010/main" val="10839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5BCB2-AFE6-4104-8F33-14621863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08" y="2928731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Actividades páginas 127.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754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43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Semana 20 Naturaleza 3°</vt:lpstr>
      <vt:lpstr>Repaso.</vt:lpstr>
      <vt:lpstr>Funciones de las diferentes estructuras de la planta con flores.</vt:lpstr>
      <vt:lpstr>Actividades páginas 124.</vt:lpstr>
      <vt:lpstr>¿Qué necesitan las plantas para fabricar su alimento?</vt:lpstr>
      <vt:lpstr>Actividades páginas 127.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20 Naturalaeza4°</dc:title>
  <dc:creator>Eve</dc:creator>
  <cp:lastModifiedBy>Eve</cp:lastModifiedBy>
  <cp:revision>3</cp:revision>
  <dcterms:created xsi:type="dcterms:W3CDTF">2021-07-20T20:20:43Z</dcterms:created>
  <dcterms:modified xsi:type="dcterms:W3CDTF">2021-07-20T20:39:57Z</dcterms:modified>
</cp:coreProperties>
</file>