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C6007-AE52-40A9-A232-C51816798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7166" y="2404534"/>
            <a:ext cx="8266838" cy="1646302"/>
          </a:xfrm>
        </p:spPr>
        <p:txBody>
          <a:bodyPr/>
          <a:lstStyle/>
          <a:p>
            <a:r>
              <a:rPr lang="es-ES" dirty="0"/>
              <a:t>Semana 33 Matemática 8°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740788-03EE-4592-A1F1-045F6A8348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Miss Evelyn Escudero Ramírez</a:t>
            </a:r>
          </a:p>
          <a:p>
            <a:r>
              <a:rPr lang="es-ES" dirty="0"/>
              <a:t>Korc School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2089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DDE76-B5D6-4B6D-8C5F-BF0484B07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586" y="371061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Medidas de posición para datos agrupados: percentiles.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D40AF3D-3A05-479D-AD12-15FF5343E8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8141" y="1811130"/>
            <a:ext cx="8309113" cy="4381410"/>
          </a:xfrm>
        </p:spPr>
      </p:pic>
    </p:spTree>
    <p:extLst>
      <p:ext uri="{BB962C8B-B14F-4D97-AF65-F5344CB8AC3E}">
        <p14:creationId xmlns:p14="http://schemas.microsoft.com/office/powerpoint/2010/main" val="158588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66733-7065-48AF-9DD2-2F5D4FE48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855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Actividades páginas 272 y 273.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6829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EB3BB-4361-44B6-9A75-B5B08A117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Diagrama de cajón.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3D512063-12A0-4535-9135-7CF4798C8C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574800"/>
            <a:ext cx="9147650" cy="4388678"/>
          </a:xfrm>
        </p:spPr>
      </p:pic>
    </p:spTree>
    <p:extLst>
      <p:ext uri="{BB962C8B-B14F-4D97-AF65-F5344CB8AC3E}">
        <p14:creationId xmlns:p14="http://schemas.microsoft.com/office/powerpoint/2010/main" val="110447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C793E3-6B7A-4E60-BE86-1DA06820B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655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Actividades páginas 274 y 275.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057020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36</Words>
  <Application>Microsoft Office PowerPoint</Application>
  <PresentationFormat>Panorámica</PresentationFormat>
  <Paragraphs>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Semana 33 Matemática 8°</vt:lpstr>
      <vt:lpstr>Medidas de posición para datos agrupados: percentiles.</vt:lpstr>
      <vt:lpstr>Actividades páginas 272 y 273.</vt:lpstr>
      <vt:lpstr>Diagrama de cajón.</vt:lpstr>
      <vt:lpstr>Actividades páginas 274 y 275.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31 Matemática 8°</dc:title>
  <dc:creator>Eve</dc:creator>
  <cp:lastModifiedBy>Eve</cp:lastModifiedBy>
  <cp:revision>3</cp:revision>
  <dcterms:created xsi:type="dcterms:W3CDTF">2021-10-17T22:30:53Z</dcterms:created>
  <dcterms:modified xsi:type="dcterms:W3CDTF">2021-10-29T23:42:26Z</dcterms:modified>
</cp:coreProperties>
</file>