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7/06/relationships/model3d" Target="../media/model3d2.glb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7/06/relationships/model3d" Target="../media/model3d3.glb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A9137E-9772-4698-B532-1BBE9A0B4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965" y="2404534"/>
            <a:ext cx="7962038" cy="1646302"/>
          </a:xfrm>
        </p:spPr>
        <p:txBody>
          <a:bodyPr/>
          <a:lstStyle/>
          <a:p>
            <a:r>
              <a:rPr lang="es-ES" dirty="0"/>
              <a:t>Semana 4 Matemática 8°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4F78D0-A7CA-4E95-81A6-9E2001EF74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Miss Evelyn Escudero Ramírez</a:t>
            </a:r>
          </a:p>
          <a:p>
            <a:r>
              <a:rPr lang="es-ES" dirty="0"/>
              <a:t>Korc School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6695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B008C-462A-48A5-BB41-B6FA883A6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2768600"/>
            <a:ext cx="8596668" cy="1320800"/>
          </a:xfrm>
        </p:spPr>
        <p:txBody>
          <a:bodyPr>
            <a:normAutofit/>
          </a:bodyPr>
          <a:lstStyle/>
          <a:p>
            <a:r>
              <a:rPr lang="es-ES" sz="4800" dirty="0"/>
              <a:t>Actividades páginas 36 y 37.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2767690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DF25E-896F-4ECD-AEFC-2C304626AC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Clase 1.</a:t>
            </a:r>
            <a:endParaRPr lang="es-CL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Modelo 3D 3" descr="Emoji de cara sonriente con gafas de sol">
                <a:extLst>
                  <a:ext uri="{FF2B5EF4-FFF2-40B4-BE49-F238E27FC236}">
                    <a16:creationId xmlns:a16="http://schemas.microsoft.com/office/drawing/2014/main" id="{4D06C1E6-3286-499E-A930-64E9FD482F5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09780242"/>
                  </p:ext>
                </p:extLst>
              </p:nvPr>
            </p:nvGraphicFramePr>
            <p:xfrm>
              <a:off x="1028919" y="991098"/>
              <a:ext cx="3455064" cy="2826871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455064" cy="2826871"/>
                    </a:xfrm>
                    <a:prstGeom prst="rect">
                      <a:avLst/>
                    </a:prstGeom>
                  </am3d:spPr>
                  <am3d:camera>
                    <am3d:pos x="0" y="0" z="7833415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8884" d="1000000"/>
                    <am3d:preTrans dx="1832" dy="-16799170" dz="-1200816"/>
                    <am3d:scale>
                      <am3d:sx n="1000000" d="1000000"/>
                      <am3d:sy n="1000000" d="1000000"/>
                      <am3d:sz n="1000000" d="1000000"/>
                    </am3d:scale>
                    <am3d:rot ax="112342" ay="869689" az="28127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26350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Modelo 3D 3" descr="Emoji de cara sonriente con gafas de sol">
                <a:extLst>
                  <a:ext uri="{FF2B5EF4-FFF2-40B4-BE49-F238E27FC236}">
                    <a16:creationId xmlns:a16="http://schemas.microsoft.com/office/drawing/2014/main" id="{4D06C1E6-3286-499E-A930-64E9FD482F5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8919" y="991098"/>
                <a:ext cx="3455064" cy="28268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7985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881D6A-3500-46C2-8970-FFE9CF24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Conversión de decimales infinitos semiperiódicos a fracción.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2A12C58-8045-4D3E-8D69-80358EF20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279374"/>
            <a:ext cx="8596312" cy="2875722"/>
          </a:xfrm>
        </p:spPr>
      </p:pic>
    </p:spTree>
    <p:extLst>
      <p:ext uri="{BB962C8B-B14F-4D97-AF65-F5344CB8AC3E}">
        <p14:creationId xmlns:p14="http://schemas.microsoft.com/office/powerpoint/2010/main" val="1670275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614C31-EC15-416C-81C9-02CB3C7CB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343" y="21082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ES" sz="4800" dirty="0"/>
              <a:t>Actividades páginas 33. 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859450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9A48D0-EC37-48AE-A010-417FE24374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Clase 2.</a:t>
            </a:r>
            <a:endParaRPr lang="es-CL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Modelo 3D 3" descr="Emoji emocionado">
                <a:extLst>
                  <a:ext uri="{FF2B5EF4-FFF2-40B4-BE49-F238E27FC236}">
                    <a16:creationId xmlns:a16="http://schemas.microsoft.com/office/drawing/2014/main" id="{2A1B7A04-19C0-4441-AE28-31BA34D8D4D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4659193"/>
                  </p:ext>
                </p:extLst>
              </p:nvPr>
            </p:nvGraphicFramePr>
            <p:xfrm>
              <a:off x="1512601" y="925292"/>
              <a:ext cx="2958482" cy="295848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958482" cy="2958483"/>
                    </a:xfrm>
                    <a:prstGeom prst="rect">
                      <a:avLst/>
                    </a:prstGeom>
                  </am3d:spPr>
                  <am3d:camera>
                    <am3d:pos x="0" y="0" z="8052648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3610" d="1000000"/>
                    <am3d:preTrans dx="1" dy="-17693233" dz="-355396"/>
                    <am3d:scale>
                      <am3d:sx n="1000000" d="1000000"/>
                      <am3d:sy n="1000000" d="1000000"/>
                      <am3d:sz n="1000000" d="1000000"/>
                    </am3d:scale>
                    <am3d:rot ax="-59706" ay="1512436" az="-25426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29863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Modelo 3D 3" descr="Emoji emocionado">
                <a:extLst>
                  <a:ext uri="{FF2B5EF4-FFF2-40B4-BE49-F238E27FC236}">
                    <a16:creationId xmlns:a16="http://schemas.microsoft.com/office/drawing/2014/main" id="{2A1B7A04-19C0-4441-AE28-31BA34D8D4D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2601" y="925292"/>
                <a:ext cx="2958482" cy="295848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5395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B0196-6252-4D4F-8E50-706B61B4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Adición y sustracción de números racionales.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E112613-7FB3-4A98-B14D-281865A92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843" y="1709530"/>
            <a:ext cx="8977270" cy="4784035"/>
          </a:xfrm>
        </p:spPr>
      </p:pic>
    </p:spTree>
    <p:extLst>
      <p:ext uri="{BB962C8B-B14F-4D97-AF65-F5344CB8AC3E}">
        <p14:creationId xmlns:p14="http://schemas.microsoft.com/office/powerpoint/2010/main" val="3409870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8932B-7076-46C4-A1E5-A16137E8B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891" y="2768600"/>
            <a:ext cx="8596668" cy="1320800"/>
          </a:xfrm>
        </p:spPr>
        <p:txBody>
          <a:bodyPr>
            <a:normAutofit/>
          </a:bodyPr>
          <a:lstStyle/>
          <a:p>
            <a:r>
              <a:rPr lang="es-ES" sz="4800" dirty="0"/>
              <a:t>Actividades páginas 34 y 35.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1030261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646D3-06FD-4A73-B067-C31C55A5B0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Clase 3. </a:t>
            </a:r>
            <a:endParaRPr lang="es-CL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Modelo 3D 5" descr="Emoji de cara sonriente con ojos sonrientes">
                <a:extLst>
                  <a:ext uri="{FF2B5EF4-FFF2-40B4-BE49-F238E27FC236}">
                    <a16:creationId xmlns:a16="http://schemas.microsoft.com/office/drawing/2014/main" id="{F9A87E06-C702-4746-BE4F-6E15264B535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77395016"/>
                  </p:ext>
                </p:extLst>
              </p:nvPr>
            </p:nvGraphicFramePr>
            <p:xfrm>
              <a:off x="1333598" y="1211016"/>
              <a:ext cx="2978228" cy="297822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978228" cy="2978227"/>
                    </a:xfrm>
                    <a:prstGeom prst="rect">
                      <a:avLst/>
                    </a:prstGeom>
                  </am3d:spPr>
                  <am3d:camera>
                    <am3d:pos x="0" y="0" z="8135858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5044" d="1000000"/>
                    <am3d:preTrans dx="3" dy="-17963324" dz="-36663"/>
                    <am3d:scale>
                      <am3d:sx n="1000000" d="1000000"/>
                      <am3d:sy n="1000000" d="1000000"/>
                      <am3d:sz n="1000000" d="1000000"/>
                    </am3d:scale>
                    <am3d:rot ax="-142712" ay="1133298" az="-46221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29991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Modelo 3D 5" descr="Emoji de cara sonriente con ojos sonrientes">
                <a:extLst>
                  <a:ext uri="{FF2B5EF4-FFF2-40B4-BE49-F238E27FC236}">
                    <a16:creationId xmlns:a16="http://schemas.microsoft.com/office/drawing/2014/main" id="{F9A87E06-C702-4746-BE4F-6E15264B535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3598" y="1211016"/>
                <a:ext cx="2978228" cy="29782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1380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80846-4010-4734-B65C-FDEC7025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1635"/>
          </a:xfrm>
        </p:spPr>
        <p:txBody>
          <a:bodyPr/>
          <a:lstStyle/>
          <a:p>
            <a:r>
              <a:rPr lang="es-ES" dirty="0"/>
              <a:t>Multiplicación de números racionales.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667E72A-63C0-4075-949F-4B6681F98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762538"/>
            <a:ext cx="9248662" cy="4041913"/>
          </a:xfrm>
        </p:spPr>
      </p:pic>
    </p:spTree>
    <p:extLst>
      <p:ext uri="{BB962C8B-B14F-4D97-AF65-F5344CB8AC3E}">
        <p14:creationId xmlns:p14="http://schemas.microsoft.com/office/powerpoint/2010/main" val="16713335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</TotalTime>
  <Words>56</Words>
  <Application>Microsoft Office PowerPoint</Application>
  <PresentationFormat>Panorámica</PresentationFormat>
  <Paragraphs>12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Faceta</vt:lpstr>
      <vt:lpstr>Semana 4 Matemática 8°</vt:lpstr>
      <vt:lpstr>Clase 1.</vt:lpstr>
      <vt:lpstr>Conversión de decimales infinitos semiperiódicos a fracción.</vt:lpstr>
      <vt:lpstr>Actividades páginas 33. </vt:lpstr>
      <vt:lpstr>Clase 2.</vt:lpstr>
      <vt:lpstr>Adición y sustracción de números racionales.</vt:lpstr>
      <vt:lpstr>Actividades páginas 34 y 35.</vt:lpstr>
      <vt:lpstr>Clase 3. </vt:lpstr>
      <vt:lpstr>Multiplicación de números racionales.</vt:lpstr>
      <vt:lpstr>Actividades páginas 36 y 37.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4 Matemática 8°</dc:title>
  <dc:creator>Eve</dc:creator>
  <cp:lastModifiedBy>Eve</cp:lastModifiedBy>
  <cp:revision>2</cp:revision>
  <dcterms:created xsi:type="dcterms:W3CDTF">2021-03-20T15:40:35Z</dcterms:created>
  <dcterms:modified xsi:type="dcterms:W3CDTF">2021-03-20T16:01:45Z</dcterms:modified>
</cp:coreProperties>
</file>