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30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3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0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41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12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455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776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756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1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7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2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16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17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7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2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7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71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330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99FDF2-F2D2-451C-9D10-BF3D74195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Semana 20 Naturaleza 8°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EB69DF-88A5-4F0D-9BCF-9A46F22BB7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Miss Evelyn escudero Ramírez</a:t>
            </a:r>
          </a:p>
          <a:p>
            <a:r>
              <a:rPr lang="es-ES" dirty="0"/>
              <a:t>Korc School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7485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393A0-1720-45E0-8A48-8ADDAAB98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75861"/>
          </a:xfrm>
        </p:spPr>
        <p:txBody>
          <a:bodyPr/>
          <a:lstStyle/>
          <a:p>
            <a:pPr algn="ctr"/>
            <a:r>
              <a:rPr lang="es-ES" dirty="0"/>
              <a:t>Composición química del universo.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BCB089-5EC4-4262-8504-87D51C59F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85461"/>
            <a:ext cx="10131425" cy="4784035"/>
          </a:xfrm>
        </p:spPr>
        <p:txBody>
          <a:bodyPr/>
          <a:lstStyle/>
          <a:p>
            <a:r>
              <a:rPr lang="es-ES" dirty="0"/>
              <a:t>Nuestro universo, se encuentra formado principalmente por dos elementos, estos son hidrógeno (H) y helio (H). En menor cantidad hay oxígeno (O), neón (Ne) , carbono (C) y hierro (Fe) entre otros.</a:t>
            </a:r>
          </a:p>
          <a:p>
            <a:r>
              <a:rPr lang="es-ES" dirty="0"/>
              <a:t>El hidrógeno se encuentra en altas cantidades en las estrellas y en los planetas gaseosos gigantes.</a:t>
            </a:r>
          </a:p>
          <a:p>
            <a:r>
              <a:rPr lang="es-ES" dirty="0"/>
              <a:t>El helio se encuentra en la formación de las estrellas. 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9ECC7D-37DD-40EB-AE79-458B21F50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74" y="3260864"/>
            <a:ext cx="3432933" cy="21990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1372CC0-8875-4F51-ACFD-C65C3D440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60864"/>
            <a:ext cx="3432933" cy="21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5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03447-935C-4F0E-A09B-57348EC4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768626"/>
          </a:xfrm>
        </p:spPr>
        <p:txBody>
          <a:bodyPr/>
          <a:lstStyle/>
          <a:p>
            <a:pPr algn="ctr"/>
            <a:r>
              <a:rPr lang="es-ES" dirty="0"/>
              <a:t>Composición química de la tierra.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00E20B-145B-4EB4-B448-B226E63B0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378227"/>
            <a:ext cx="10131425" cy="4870172"/>
          </a:xfrm>
        </p:spPr>
        <p:txBody>
          <a:bodyPr/>
          <a:lstStyle/>
          <a:p>
            <a:r>
              <a:rPr lang="es-ES" dirty="0"/>
              <a:t>Según la capa de nuestro planeta (corteza, manto y núcleo), será la composición química que esta presenta. La corteza, que es la capa que habitamos se conforma por: 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611510-ECF0-4130-8BA5-51582032B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331" y="2156792"/>
            <a:ext cx="3903337" cy="387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3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15D1F-BF31-4FBA-8961-03CCBE21F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72278"/>
            <a:ext cx="10131425" cy="1456267"/>
          </a:xfrm>
        </p:spPr>
        <p:txBody>
          <a:bodyPr/>
          <a:lstStyle/>
          <a:p>
            <a:r>
              <a:rPr lang="es-ES" dirty="0"/>
              <a:t>Composición química de los seres vivos.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4E3E98D-5D2A-4F6A-B68A-3D2EFE0DB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495" y="1628545"/>
            <a:ext cx="8176591" cy="4851767"/>
          </a:xfrm>
        </p:spPr>
      </p:pic>
    </p:spTree>
    <p:extLst>
      <p:ext uri="{BB962C8B-B14F-4D97-AF65-F5344CB8AC3E}">
        <p14:creationId xmlns:p14="http://schemas.microsoft.com/office/powerpoint/2010/main" val="35724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FED53-28A5-4A76-B703-F01B5A8E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332" y="2544417"/>
            <a:ext cx="10131425" cy="1456267"/>
          </a:xfrm>
        </p:spPr>
        <p:txBody>
          <a:bodyPr/>
          <a:lstStyle/>
          <a:p>
            <a:pPr algn="ctr"/>
            <a:r>
              <a:rPr lang="es-ES" dirty="0"/>
              <a:t>Actividades página 18 y 21.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2373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A51C6-280E-429C-993F-DCF6996AE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10" y="363882"/>
            <a:ext cx="10131425" cy="1093857"/>
          </a:xfrm>
        </p:spPr>
        <p:txBody>
          <a:bodyPr/>
          <a:lstStyle/>
          <a:p>
            <a:pPr algn="ctr"/>
            <a:r>
              <a:rPr lang="es-ES" dirty="0"/>
              <a:t>Ciclo del carbono.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9D1954A-C805-4B5B-B9F5-C9E8E7689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28"/>
          <a:stretch/>
        </p:blipFill>
        <p:spPr>
          <a:xfrm>
            <a:off x="1961320" y="1457739"/>
            <a:ext cx="7393598" cy="4797840"/>
          </a:xfrm>
        </p:spPr>
      </p:pic>
    </p:spTree>
    <p:extLst>
      <p:ext uri="{BB962C8B-B14F-4D97-AF65-F5344CB8AC3E}">
        <p14:creationId xmlns:p14="http://schemas.microsoft.com/office/powerpoint/2010/main" val="6649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AC9858-5CC2-470D-8ED5-9FB67A00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49" y="320670"/>
            <a:ext cx="10131425" cy="1033670"/>
          </a:xfrm>
        </p:spPr>
        <p:txBody>
          <a:bodyPr/>
          <a:lstStyle/>
          <a:p>
            <a:pPr algn="ctr"/>
            <a:r>
              <a:rPr lang="es-ES" dirty="0"/>
              <a:t>Ciclo del oxígeno.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69DA454-6E2E-4E9D-905B-D09B8618F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2296" y="1478929"/>
            <a:ext cx="8097078" cy="4655820"/>
          </a:xfrm>
        </p:spPr>
      </p:pic>
    </p:spTree>
    <p:extLst>
      <p:ext uri="{BB962C8B-B14F-4D97-AF65-F5344CB8AC3E}">
        <p14:creationId xmlns:p14="http://schemas.microsoft.com/office/powerpoint/2010/main" val="4151716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244472-93E6-459B-AE5B-EDF38F569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14" y="3008243"/>
            <a:ext cx="10131425" cy="1456267"/>
          </a:xfrm>
        </p:spPr>
        <p:txBody>
          <a:bodyPr/>
          <a:lstStyle/>
          <a:p>
            <a:pPr algn="ctr"/>
            <a:r>
              <a:rPr lang="es-ES" dirty="0"/>
              <a:t>Actividades página 23.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34615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127</TotalTime>
  <Words>156</Words>
  <Application>Microsoft Office PowerPoint</Application>
  <PresentationFormat>Panorámica</PresentationFormat>
  <Paragraphs>27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Celestial</vt:lpstr>
      <vt:lpstr>Semana 20 Naturaleza 8°</vt:lpstr>
      <vt:lpstr>Composición química del universo.</vt:lpstr>
      <vt:lpstr>Composición química de la tierra.</vt:lpstr>
      <vt:lpstr>Composición química de los seres vivos.</vt:lpstr>
      <vt:lpstr>Actividades página 18 y 21.</vt:lpstr>
      <vt:lpstr>Ciclo del carbono.</vt:lpstr>
      <vt:lpstr>Ciclo del oxígeno.</vt:lpstr>
      <vt:lpstr>Actividades página 23.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Clasificación y composición química de la materia.</dc:title>
  <dc:creator>eve</dc:creator>
  <cp:lastModifiedBy>Eve</cp:lastModifiedBy>
  <cp:revision>13</cp:revision>
  <dcterms:created xsi:type="dcterms:W3CDTF">2020-08-21T17:08:14Z</dcterms:created>
  <dcterms:modified xsi:type="dcterms:W3CDTF">2021-07-20T19:14:50Z</dcterms:modified>
</cp:coreProperties>
</file>