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F9EBD8-49C0-4522-9E7A-5CF6439FD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9822" y="2404534"/>
            <a:ext cx="8064181" cy="1646302"/>
          </a:xfrm>
        </p:spPr>
        <p:txBody>
          <a:bodyPr/>
          <a:lstStyle/>
          <a:p>
            <a:r>
              <a:rPr lang="es-ES" dirty="0"/>
              <a:t>Semana 17 Naturaleza 8°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EF1E626-3837-45AD-8885-9244187E00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Miss Evelyn Escudero Ramírez</a:t>
            </a:r>
          </a:p>
          <a:p>
            <a:r>
              <a:rPr lang="es-ES" dirty="0"/>
              <a:t>Korc School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64380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F0490-E541-45C7-9E4E-7994B54FF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Las drogas. 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0F1ABC-BD2C-426D-9BF7-FBE1AC4AD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28801"/>
            <a:ext cx="8596668" cy="4212562"/>
          </a:xfrm>
        </p:spPr>
        <p:txBody>
          <a:bodyPr/>
          <a:lstStyle/>
          <a:p>
            <a:r>
              <a:rPr lang="es-ES" dirty="0"/>
              <a:t>Son sustancias que, cuando se introducen en el organismo, actúan sobre el sistema nervioso central. Esto provoca cambios que pueden afectar a la conducta, el estado de ánimo o la percepción. 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8D3D2C6-A6D2-49C3-810B-5F2AFC71A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357" y="3260847"/>
            <a:ext cx="4690622" cy="3121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86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FF9D57-EB8D-48A6-9329-00A1D9BE8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3440"/>
          </a:xfrm>
        </p:spPr>
        <p:txBody>
          <a:bodyPr/>
          <a:lstStyle/>
          <a:p>
            <a:pPr algn="ctr"/>
            <a:r>
              <a:rPr lang="es-ES" dirty="0"/>
              <a:t>Alcohol. 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468374-0C0A-4D10-8B3C-81034C695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3041"/>
            <a:ext cx="8596668" cy="4578322"/>
          </a:xfrm>
        </p:spPr>
        <p:txBody>
          <a:bodyPr/>
          <a:lstStyle/>
          <a:p>
            <a:r>
              <a:rPr lang="es-ES" dirty="0"/>
              <a:t>El alcohol es un depresor del sistema nervioso central, es decir, es una droga que hace más lenta la actividad cerebral. Puede cambiar su estado de ánimo, comportamiento y autocontrol. Puede causar problemas con la memoria y pensar con claridad. También puede afectar su coordinación y control físico.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D6E5D4C-FBFB-4165-AC68-3CE7C26F4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53" y="3049832"/>
            <a:ext cx="4263998" cy="283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82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AA9790-FFC7-46E6-A19A-F5762D9BF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0560"/>
          </a:xfrm>
        </p:spPr>
        <p:txBody>
          <a:bodyPr/>
          <a:lstStyle/>
          <a:p>
            <a:pPr algn="ctr"/>
            <a:r>
              <a:rPr lang="es-ES" dirty="0"/>
              <a:t>Cigarrillo.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1231A4-A198-4CC8-A17B-26C5A9CF4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4905"/>
            <a:ext cx="8596668" cy="4606458"/>
          </a:xfrm>
        </p:spPr>
        <p:txBody>
          <a:bodyPr/>
          <a:lstStyle/>
          <a:p>
            <a:r>
              <a:rPr lang="es-ES" dirty="0"/>
              <a:t>El tabaquismo es la principal causa prevenible de enfermedad y muerte en el mundo.</a:t>
            </a:r>
          </a:p>
          <a:p>
            <a:r>
              <a:rPr lang="es-ES" dirty="0"/>
              <a:t>El tabaco se produce a partir de la desecación de las hojas de una planta originaria de América. Esta planta posee un alto contenido de nicotina, responsable de provocar adicción debido a sus efectos cardiovasculares y sobre el sistema nervioso.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0380DF6-7B8E-4F97-ADF0-2E6A10D22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687" y="3429000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91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D95449-9CB1-4B64-92F7-610E1411D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08" y="2768600"/>
            <a:ext cx="8596668" cy="1320800"/>
          </a:xfrm>
        </p:spPr>
        <p:txBody>
          <a:bodyPr/>
          <a:lstStyle/>
          <a:p>
            <a:pPr algn="ctr"/>
            <a:r>
              <a:rPr lang="es-ES" dirty="0"/>
              <a:t>Actividades páginas 126.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169695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171</Words>
  <Application>Microsoft Office PowerPoint</Application>
  <PresentationFormat>Panorámica</PresentationFormat>
  <Paragraphs>11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Semana 17 Naturaleza 8°</vt:lpstr>
      <vt:lpstr>Las drogas. </vt:lpstr>
      <vt:lpstr>Alcohol. </vt:lpstr>
      <vt:lpstr>Cigarrillo.</vt:lpstr>
      <vt:lpstr>Actividades páginas 126.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17 Naturaleza 8°</dc:title>
  <dc:creator>Eve</dc:creator>
  <cp:lastModifiedBy>Eve</cp:lastModifiedBy>
  <cp:revision>3</cp:revision>
  <dcterms:created xsi:type="dcterms:W3CDTF">2021-06-19T23:41:50Z</dcterms:created>
  <dcterms:modified xsi:type="dcterms:W3CDTF">2021-06-20T00:15:33Z</dcterms:modified>
</cp:coreProperties>
</file>