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53280-833C-4085-A849-31F5E3FD34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Semana 9 Tecnología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9952BF-68F8-449B-B53C-450C4B0018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6010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7F2CA-A06F-492E-B47F-B3BC50B1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Continuación trabajo en Excel.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EC8104-7088-4384-B7F3-0D0AB086E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Creación de gráficos.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44624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20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Semana 9 Tecnología 8°</vt:lpstr>
      <vt:lpstr>Continuación trabajo en Excel.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8 Tecnología 8°</dc:title>
  <dc:creator>Eve</dc:creator>
  <cp:lastModifiedBy>Eve</cp:lastModifiedBy>
  <cp:revision>2</cp:revision>
  <dcterms:created xsi:type="dcterms:W3CDTF">2021-04-18T20:52:24Z</dcterms:created>
  <dcterms:modified xsi:type="dcterms:W3CDTF">2021-04-25T16:18:11Z</dcterms:modified>
</cp:coreProperties>
</file>