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C0A27D-04F0-42C5-9135-759E7B199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5217" y="2404534"/>
            <a:ext cx="7948786" cy="1646302"/>
          </a:xfrm>
        </p:spPr>
        <p:txBody>
          <a:bodyPr/>
          <a:lstStyle/>
          <a:p>
            <a:r>
              <a:rPr lang="es-ES" dirty="0"/>
              <a:t>Semana 7 Matemática 8°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058AC6-C058-4B0B-963A-BA6A736700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Miss Evelyn Escudero Ramírez</a:t>
            </a:r>
          </a:p>
          <a:p>
            <a:r>
              <a:rPr lang="es-ES" dirty="0"/>
              <a:t>Korc School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605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2DE0D7-74E7-43BE-B50C-D6397A4B3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377" y="2768600"/>
            <a:ext cx="8596668" cy="1320800"/>
          </a:xfrm>
        </p:spPr>
        <p:txBody>
          <a:bodyPr/>
          <a:lstStyle/>
          <a:p>
            <a:r>
              <a:rPr lang="es-ES" dirty="0"/>
              <a:t>Actividad evaluación inicial páginas 68 y 69.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7016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4898D4-46E7-474F-8D49-BC96E5EA0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Concepto de potencia.</a:t>
            </a:r>
            <a:endParaRPr lang="es-CL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80D278C8-B3EC-44A1-BEF2-7F10CEE34A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690" y="1930400"/>
            <a:ext cx="8596312" cy="3410225"/>
          </a:xfrm>
        </p:spPr>
      </p:pic>
    </p:spTree>
    <p:extLst>
      <p:ext uri="{BB962C8B-B14F-4D97-AF65-F5344CB8AC3E}">
        <p14:creationId xmlns:p14="http://schemas.microsoft.com/office/powerpoint/2010/main" val="27948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58E0BC-8043-45EC-8D75-76969428B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864" y="2768600"/>
            <a:ext cx="8596668" cy="1320800"/>
          </a:xfrm>
        </p:spPr>
        <p:txBody>
          <a:bodyPr/>
          <a:lstStyle/>
          <a:p>
            <a:pPr algn="ctr"/>
            <a:r>
              <a:rPr lang="es-ES" dirty="0"/>
              <a:t>Actividades páginas 70 y 71.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665468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29</Words>
  <Application>Microsoft Office PowerPoint</Application>
  <PresentationFormat>Panorámica</PresentationFormat>
  <Paragraphs>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Faceta</vt:lpstr>
      <vt:lpstr>Semana 7 Matemática 8°</vt:lpstr>
      <vt:lpstr>Actividad evaluación inicial páginas 68 y 69.</vt:lpstr>
      <vt:lpstr>Concepto de potencia.</vt:lpstr>
      <vt:lpstr>Actividades páginas 70 y 71.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7 Matemática 8°</dc:title>
  <dc:creator>Eve</dc:creator>
  <cp:lastModifiedBy>Eve</cp:lastModifiedBy>
  <cp:revision>1</cp:revision>
  <dcterms:created xsi:type="dcterms:W3CDTF">2021-04-11T21:53:02Z</dcterms:created>
  <dcterms:modified xsi:type="dcterms:W3CDTF">2021-04-11T21:56:48Z</dcterms:modified>
</cp:coreProperties>
</file>