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EEFE9-C4DC-4E08-A30D-FE700B267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3670" y="2404534"/>
            <a:ext cx="8240333" cy="1646302"/>
          </a:xfrm>
        </p:spPr>
        <p:txBody>
          <a:bodyPr/>
          <a:lstStyle/>
          <a:p>
            <a:r>
              <a:rPr lang="es-ES" dirty="0"/>
              <a:t>Semana 20 Matemática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273D4A-0E42-494D-9F26-D3483FD530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478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FD44924-84B6-496A-BB34-8B3AD1FF3D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7409" y="636104"/>
            <a:ext cx="8865704" cy="5405921"/>
          </a:xfrm>
        </p:spPr>
      </p:pic>
    </p:spTree>
    <p:extLst>
      <p:ext uri="{BB962C8B-B14F-4D97-AF65-F5344CB8AC3E}">
        <p14:creationId xmlns:p14="http://schemas.microsoft.com/office/powerpoint/2010/main" val="94264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AB398-4D84-46C4-81A0-65F17442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68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185.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0402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9E920-2AAA-4DE7-B81B-96F42D62B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Teorema de Pitágoras.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78DAF68-C867-46C2-BB82-7E1F3F5C1E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2202" y="1590262"/>
            <a:ext cx="8596668" cy="4797286"/>
          </a:xfrm>
        </p:spPr>
      </p:pic>
    </p:spTree>
    <p:extLst>
      <p:ext uri="{BB962C8B-B14F-4D97-AF65-F5344CB8AC3E}">
        <p14:creationId xmlns:p14="http://schemas.microsoft.com/office/powerpoint/2010/main" val="274027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E532B-D7DF-4BF3-AA24-ECF74D6B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386" y="3127513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Páginas 186 y 187.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7272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24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Semana 20 Matemática 8°</vt:lpstr>
      <vt:lpstr>Presentación de PowerPoint</vt:lpstr>
      <vt:lpstr>Actividades páginas 185.</vt:lpstr>
      <vt:lpstr>Teorema de Pitágoras.</vt:lpstr>
      <vt:lpstr>Páginas 186 y 187.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20 Matemática 8°</dc:title>
  <dc:creator>Eve</dc:creator>
  <cp:lastModifiedBy>Eve</cp:lastModifiedBy>
  <cp:revision>1</cp:revision>
  <dcterms:created xsi:type="dcterms:W3CDTF">2021-07-20T18:58:08Z</dcterms:created>
  <dcterms:modified xsi:type="dcterms:W3CDTF">2021-07-20T19:03:11Z</dcterms:modified>
</cp:coreProperties>
</file>