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CE114F-9C42-429E-A276-CC8B0C02D7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Semana 3 Tecnología 8°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8624A9-948F-42D1-8623-55BADBFAC6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Miss Evelyn Escudero Ramírez</a:t>
            </a:r>
          </a:p>
          <a:p>
            <a:r>
              <a:rPr lang="es-ES" dirty="0"/>
              <a:t>Korc School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5122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A5E707-65CD-469B-B1D6-F7B78D72F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Insertar formas.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3407CC-0FAD-4FFB-8E4E-F58A0C74B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11965"/>
            <a:ext cx="8596668" cy="4729397"/>
          </a:xfrm>
        </p:spPr>
        <p:txBody>
          <a:bodyPr/>
          <a:lstStyle/>
          <a:p>
            <a:r>
              <a:rPr lang="es-ES" dirty="0"/>
              <a:t>Con la materia de naturaleza, comenzaremos a utilizar la herramienta insertar formas de la aplicación Word. </a:t>
            </a:r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0D62B1B-ACE5-4E2E-A716-7F8832666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044" y="2045494"/>
            <a:ext cx="8328957" cy="420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066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D4D3AE-7335-445E-A950-D24B73BE7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8626"/>
          </a:xfrm>
        </p:spPr>
        <p:txBody>
          <a:bodyPr/>
          <a:lstStyle/>
          <a:p>
            <a:pPr algn="ctr"/>
            <a:r>
              <a:rPr lang="es-ES" dirty="0"/>
              <a:t>Smart art.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9E2D2357-6BD6-4EC6-BC1A-8879594038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378226"/>
            <a:ext cx="9169031" cy="4870174"/>
          </a:xfrm>
        </p:spPr>
      </p:pic>
    </p:spTree>
    <p:extLst>
      <p:ext uri="{BB962C8B-B14F-4D97-AF65-F5344CB8AC3E}">
        <p14:creationId xmlns:p14="http://schemas.microsoft.com/office/powerpoint/2010/main" val="22337414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35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Semana 3 Tecnología 8°</vt:lpstr>
      <vt:lpstr>Insertar formas.</vt:lpstr>
      <vt:lpstr>Smart art.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3 Tecnología 8°</dc:title>
  <dc:creator>Eve</dc:creator>
  <cp:lastModifiedBy>Eve</cp:lastModifiedBy>
  <cp:revision>1</cp:revision>
  <dcterms:created xsi:type="dcterms:W3CDTF">2021-03-14T23:27:33Z</dcterms:created>
  <dcterms:modified xsi:type="dcterms:W3CDTF">2021-03-14T23:32:33Z</dcterms:modified>
</cp:coreProperties>
</file>